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3" r:id="rId2"/>
    <p:sldId id="284" r:id="rId3"/>
    <p:sldId id="285" r:id="rId4"/>
    <p:sldId id="302" r:id="rId5"/>
    <p:sldId id="292" r:id="rId6"/>
    <p:sldId id="295" r:id="rId7"/>
    <p:sldId id="299" r:id="rId8"/>
    <p:sldId id="300" r:id="rId9"/>
    <p:sldId id="301" r:id="rId10"/>
    <p:sldId id="291" r:id="rId11"/>
    <p:sldId id="294" r:id="rId12"/>
    <p:sldId id="286" r:id="rId13"/>
    <p:sldId id="289" r:id="rId14"/>
    <p:sldId id="287" r:id="rId15"/>
    <p:sldId id="28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6405"/>
  </p:normalViewPr>
  <p:slideViewPr>
    <p:cSldViewPr snapToGrid="0">
      <p:cViewPr varScale="1">
        <p:scale>
          <a:sx n="128" d="100"/>
          <a:sy n="128" d="100"/>
        </p:scale>
        <p:origin x="17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A2CB-A90A-6EFF-9EA2-F9BBEE78E5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FC9C22-ED2D-3159-CD1B-383D3A51B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50578-A968-DC0D-6790-D74DF4579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05DA6-2F23-F07A-B5EA-C62B5BE07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76EA8-FBC8-598B-75D5-4D1EB4667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639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BB4DC-CD27-B186-4EF9-CDED110DD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1DB322-1BC7-E10A-8360-C1B9182E65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FD563-5395-3AF4-989B-EF446B4F2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7604B-DB73-5085-400E-1190EBACF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7BA3A-404F-0F3E-A4C2-18151B9D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8930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1AC6A0-7BAD-9D94-392A-D00A4AB93E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B752C9-3761-B5A4-CAF6-A7135BB1F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0816D-8328-E680-2CFD-838AA61E6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FD9AC-132B-A8C5-8CF2-775944DDD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73319-88C6-8B24-821B-A8BF5F02C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137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0F2F8-F089-613C-34FF-B17410FC1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1C9A8-6B1A-56A4-593A-8A050D090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58D69-2964-1E85-49F6-F27CA0F64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DBDBD-48AB-F999-89F3-5FA0B9E63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FE086-F65B-E6F6-FB73-358952D72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6652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05C95-9B3B-30A5-85CB-0D7430F7C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C4D27-6C31-6C59-C2A0-F0326DA63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0F186-BBF8-B845-A564-918360DC3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4E238-5F16-5BB1-243B-111C49AAC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71870-4BC0-758E-F3D5-A69A82BD3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14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3B022-EAD5-20EB-26C0-6FD13974B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6B305-65D5-0361-23D0-7A760092F6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8438A-70CB-361C-570A-EA01AD308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2F128-0C65-7EBE-B9A5-5825A8A73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EB7D12-0980-5A2A-CA61-C44F32A62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4F556B-AB94-83ED-515C-BC8ADBF4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1847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051E3-F907-6DEA-4734-B19DD1865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91505E-C416-EF2E-ED04-B015DD292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2319E-3DC7-0748-05F2-EDD077DD6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9AE756-F54B-7BE3-2C43-1AB489BA7B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3D4B4E-9C2E-7926-876D-0F1943B1A7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923FC-2DC3-D5C1-2EA5-FC2E8142D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8A2F1F-BB92-9E56-A456-D2982212B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6884CA-0CFE-26E4-6913-161A6A72C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065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79B99-8686-A369-DAA8-2D76D27EB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746A9-527F-A6F9-F6E0-BF64C8C28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5D1465-4854-1C55-8943-A5183335C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6DE63B-FD3B-6FBD-60B2-02667653A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9711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B7584F-9A9D-FCA8-75A4-B1C2C037D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8699EE-1360-CD23-71C0-AD68D1CF4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34C479-D61A-D77E-CDDF-0910D7C7F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450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90447-E183-15E5-4F44-5BD21C60C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EDD9A-2DAA-19DA-151E-572F21C064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996927-8B42-F28A-CC5A-D21DA9A56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E1D392-22B8-E621-BA10-C51993BEF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F9993E-45FF-1F4D-834A-76C17498C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3BBD1-90EB-4206-A139-55EE2E75F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0780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9D6D2-92D7-0D5F-8E2E-DAD64C70D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30F5BA-F7B7-5FEB-4EE7-0F2EDC245E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05F95A-756A-0655-2D57-1C2E2FE2B8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63457-8FD2-B9B1-0AD7-3B86A8277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77028F-55D7-7457-C603-3E7F02D5F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6E89F-AE4C-9D3F-76EF-4CFB65DF0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2628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C2C084-F6ED-F9F9-A972-CB1765953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9665E-7422-EAB1-FE54-DACF98C01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C541B-B26E-FF42-2683-9F3B43F6A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A70F5-8F84-8C4A-A961-F9ED66016621}" type="datetimeFigureOut">
              <a:rPr lang="en-GB" smtClean="0"/>
              <a:t>09/01/2023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2C8D0-A05B-C4CB-41B9-B6AFACCD8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7613A-CE2D-664C-2F5A-86859D64CF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F6FCB-C5E5-F84C-B61A-D61D962F69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359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33689-5D08-BF4C-BBF6-519636D82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19819"/>
            <a:ext cx="9144000" cy="1018363"/>
          </a:xfrm>
        </p:spPr>
        <p:txBody>
          <a:bodyPr/>
          <a:lstStyle/>
          <a:p>
            <a:r>
              <a:rPr lang="en-AU" dirty="0"/>
              <a:t>Process-based models II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C0E4AC3-7D00-EC49-9650-D2931A2B5676}"/>
              </a:ext>
            </a:extLst>
          </p:cNvPr>
          <p:cNvSpPr txBox="1">
            <a:spLocks/>
          </p:cNvSpPr>
          <p:nvPr/>
        </p:nvSpPr>
        <p:spPr>
          <a:xfrm>
            <a:off x="5058439" y="490851"/>
            <a:ext cx="224612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Part IV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69DD4E-1C1C-9344-8056-D73C41CBFD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363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62E63C-E2B8-814C-B2EF-73AE13E91FE9}"/>
              </a:ext>
            </a:extLst>
          </p:cNvPr>
          <p:cNvSpPr txBox="1"/>
          <p:nvPr/>
        </p:nvSpPr>
        <p:spPr>
          <a:xfrm>
            <a:off x="9166141" y="6496495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</a:t>
            </a:r>
            <a:r>
              <a:rPr lang="en-AU" dirty="0"/>
              <a:t> 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F1F9B8-9B87-E943-B1CB-C34DBB7B4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33500"/>
            <a:ext cx="11277600" cy="4191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7103DA-6F58-BC4F-8123-9E1FEBA31C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36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FADA6-603B-014E-9864-BB99CE2AE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Computer 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7822E-EC47-EC43-BF58-D11547F9B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Metacommunity dynamics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055AB1-3D86-EF47-A780-98BD5A6AB1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8695A3-4AAF-E04B-AFEF-788E28A07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364" y="1825625"/>
            <a:ext cx="6508404" cy="453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880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7A64D5-5A78-644B-8E32-5C801FC410B6}"/>
              </a:ext>
            </a:extLst>
          </p:cNvPr>
          <p:cNvSpPr txBox="1"/>
          <p:nvPr/>
        </p:nvSpPr>
        <p:spPr>
          <a:xfrm>
            <a:off x="9166141" y="6496495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</a:t>
            </a:r>
            <a:r>
              <a:rPr lang="en-AU" dirty="0"/>
              <a:t> 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75BC90-2A35-5A43-A572-7F1093567D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109A01-EE90-E646-923A-C5D29A077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" y="12700"/>
            <a:ext cx="121539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30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62E63C-E2B8-814C-B2EF-73AE13E91FE9}"/>
              </a:ext>
            </a:extLst>
          </p:cNvPr>
          <p:cNvSpPr txBox="1"/>
          <p:nvPr/>
        </p:nvSpPr>
        <p:spPr>
          <a:xfrm>
            <a:off x="9166141" y="6496495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</a:t>
            </a:r>
            <a:r>
              <a:rPr lang="en-AU" dirty="0"/>
              <a:t> 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6A7EF6-E28B-6149-8549-86D567EF95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49F9F7-695F-8A4C-93E0-1A45036EA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" y="12700"/>
            <a:ext cx="121539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97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7A64D5-5A78-644B-8E32-5C801FC410B6}"/>
              </a:ext>
            </a:extLst>
          </p:cNvPr>
          <p:cNvSpPr txBox="1"/>
          <p:nvPr/>
        </p:nvSpPr>
        <p:spPr>
          <a:xfrm>
            <a:off x="9166141" y="6496495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</a:t>
            </a:r>
            <a:r>
              <a:rPr lang="en-AU" dirty="0"/>
              <a:t> 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557B21-75FB-714E-9AF4-22AA2B2CEF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12B2D5-27FD-EB46-8024-FE53105BF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" y="12700"/>
            <a:ext cx="121539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35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62E63C-E2B8-814C-B2EF-73AE13E91FE9}"/>
              </a:ext>
            </a:extLst>
          </p:cNvPr>
          <p:cNvSpPr txBox="1"/>
          <p:nvPr/>
        </p:nvSpPr>
        <p:spPr>
          <a:xfrm>
            <a:off x="9166141" y="6496495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</a:t>
            </a:r>
            <a:r>
              <a:rPr lang="en-AU" dirty="0"/>
              <a:t> 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73174A-42D8-4641-BC46-181DAA266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DB551F-C13F-EE4E-BD48-D74308457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" y="12700"/>
            <a:ext cx="121539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15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08738398-287D-9646-8B96-72FD5D803F6E}"/>
              </a:ext>
            </a:extLst>
          </p:cNvPr>
          <p:cNvGrpSpPr/>
          <p:nvPr/>
        </p:nvGrpSpPr>
        <p:grpSpPr>
          <a:xfrm>
            <a:off x="435936" y="1721920"/>
            <a:ext cx="8673850" cy="1200330"/>
            <a:chOff x="829340" y="2529995"/>
            <a:chExt cx="8673850" cy="1200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DF57EB0-F2E4-3046-B44E-C4A585F56328}"/>
                </a:ext>
              </a:extLst>
            </p:cNvPr>
            <p:cNvSpPr txBox="1"/>
            <p:nvPr/>
          </p:nvSpPr>
          <p:spPr>
            <a:xfrm>
              <a:off x="829340" y="2529996"/>
              <a:ext cx="221015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AU" sz="3600" dirty="0"/>
                <a:t>Population</a:t>
              </a:r>
            </a:p>
            <a:p>
              <a:pPr algn="ctr"/>
              <a:r>
                <a:rPr lang="en-AU" sz="3600" dirty="0"/>
                <a:t>dynamics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E11A9E4-6B8D-7F4E-8ED6-9604159C7767}"/>
                </a:ext>
              </a:extLst>
            </p:cNvPr>
            <p:cNvSpPr txBox="1"/>
            <p:nvPr/>
          </p:nvSpPr>
          <p:spPr>
            <a:xfrm>
              <a:off x="3358228" y="2529996"/>
              <a:ext cx="257473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3600" dirty="0"/>
                <a:t>Space (&amp; dispersal)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C952DF3-161C-9549-80B3-C0299250053A}"/>
                </a:ext>
              </a:extLst>
            </p:cNvPr>
            <p:cNvSpPr txBox="1"/>
            <p:nvPr/>
          </p:nvSpPr>
          <p:spPr>
            <a:xfrm>
              <a:off x="6251698" y="2529995"/>
              <a:ext cx="24015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3600" dirty="0"/>
                <a:t>Biotic interactions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CFFC45F-DE35-6545-B90D-AAA9DE854083}"/>
                </a:ext>
              </a:extLst>
            </p:cNvPr>
            <p:cNvSpPr txBox="1"/>
            <p:nvPr/>
          </p:nvSpPr>
          <p:spPr>
            <a:xfrm>
              <a:off x="8973878" y="2668494"/>
              <a:ext cx="52931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5400" dirty="0"/>
                <a:t>=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7031DEC-5E41-3E48-B16F-90F177504507}"/>
                </a:ext>
              </a:extLst>
            </p:cNvPr>
            <p:cNvSpPr txBox="1"/>
            <p:nvPr/>
          </p:nvSpPr>
          <p:spPr>
            <a:xfrm>
              <a:off x="5827677" y="2668494"/>
              <a:ext cx="52931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5400" dirty="0"/>
                <a:t>+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D0963F2-26CE-B04D-AD3D-07DB9CDDD704}"/>
                </a:ext>
              </a:extLst>
            </p:cNvPr>
            <p:cNvSpPr txBox="1"/>
            <p:nvPr/>
          </p:nvSpPr>
          <p:spPr>
            <a:xfrm>
              <a:off x="3000863" y="2668494"/>
              <a:ext cx="52931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5400" dirty="0"/>
                <a:t>+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1CEF583-CEA8-0C4A-82D9-724CC8F05BA4}"/>
              </a:ext>
            </a:extLst>
          </p:cNvPr>
          <p:cNvSpPr txBox="1"/>
          <p:nvPr/>
        </p:nvSpPr>
        <p:spPr>
          <a:xfrm>
            <a:off x="3201799" y="3150503"/>
            <a:ext cx="76719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5400" dirty="0"/>
              <a:t>Metacommunity dynamics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FE2C2C6-A83C-754F-B99E-039236CAB6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005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A5958F-3EA8-6046-AF0F-EFB2DF2C7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0" y="379399"/>
            <a:ext cx="8836541" cy="57697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5B866E-1888-E446-9FB4-466D1DE30AAB}"/>
              </a:ext>
            </a:extLst>
          </p:cNvPr>
          <p:cNvSpPr txBox="1"/>
          <p:nvPr/>
        </p:nvSpPr>
        <p:spPr>
          <a:xfrm>
            <a:off x="8836530" y="6411432"/>
            <a:ext cx="3355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Chase </a:t>
            </a:r>
            <a:r>
              <a:rPr lang="en-AU" i="1" dirty="0"/>
              <a:t>et al.</a:t>
            </a:r>
            <a:r>
              <a:rPr lang="en-AU" dirty="0"/>
              <a:t> 2020 </a:t>
            </a:r>
            <a:r>
              <a:rPr lang="en-AU" i="1" dirty="0"/>
              <a:t>Ann NY </a:t>
            </a:r>
            <a:r>
              <a:rPr lang="en-AU" i="1" dirty="0" err="1"/>
              <a:t>Acad</a:t>
            </a:r>
            <a:r>
              <a:rPr lang="en-AU" i="1" dirty="0"/>
              <a:t> Sci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443E87-16D9-E44C-B9D3-4CF3516E61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005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2B2EC-CF4F-7D40-97B7-A4E64294E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9" y="-243194"/>
            <a:ext cx="4328807" cy="1325563"/>
          </a:xfrm>
        </p:spPr>
        <p:txBody>
          <a:bodyPr/>
          <a:lstStyle/>
          <a:p>
            <a:r>
              <a:rPr lang="en-GB" dirty="0"/>
              <a:t>Biotic interactions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CD89F-A23E-3E37-165E-24CA14F6C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182" y="843129"/>
            <a:ext cx="10515600" cy="4351338"/>
          </a:xfrm>
        </p:spPr>
        <p:txBody>
          <a:bodyPr/>
          <a:lstStyle/>
          <a:p>
            <a:r>
              <a:rPr lang="en-GB" dirty="0"/>
              <a:t>Intraspecific and interspecific</a:t>
            </a:r>
          </a:p>
          <a:p>
            <a:r>
              <a:rPr lang="en-GB" dirty="0"/>
              <a:t>Competition</a:t>
            </a:r>
          </a:p>
          <a:p>
            <a:r>
              <a:rPr lang="en-GB" dirty="0"/>
              <a:t>Predation</a:t>
            </a:r>
          </a:p>
          <a:p>
            <a:r>
              <a:rPr lang="en-GB" dirty="0"/>
              <a:t>Herbivory</a:t>
            </a:r>
          </a:p>
          <a:p>
            <a:r>
              <a:rPr lang="en-GB" dirty="0"/>
              <a:t>Symbiosis: mutualism (+,+), </a:t>
            </a:r>
          </a:p>
          <a:p>
            <a:pPr marL="0" indent="0">
              <a:buNone/>
            </a:pPr>
            <a:r>
              <a:rPr lang="en-GB" dirty="0"/>
              <a:t>commensalism (+,0), parasitism (+,-)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29CC02-52F7-E3F2-8AEC-FA4F86108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572" y="3964149"/>
            <a:ext cx="4345020" cy="28938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7A9B03-9470-C1A6-500F-F0DA6A242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887" y="3973945"/>
            <a:ext cx="3966318" cy="26355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6C1855-B667-A96F-0A74-810CA3CA30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4143" y="70463"/>
            <a:ext cx="5243209" cy="393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13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62E63C-E2B8-814C-B2EF-73AE13E91FE9}"/>
              </a:ext>
            </a:extLst>
          </p:cNvPr>
          <p:cNvSpPr txBox="1"/>
          <p:nvPr/>
        </p:nvSpPr>
        <p:spPr>
          <a:xfrm>
            <a:off x="9166141" y="6496495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</a:t>
            </a:r>
            <a:r>
              <a:rPr lang="en-AU" dirty="0"/>
              <a:t> 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45AAD2-8AC6-FE42-AA8D-D1D31C75C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50" y="450850"/>
            <a:ext cx="11417300" cy="5956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5CE79-B14D-A149-9E19-A9F3A2849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67" t="22331" r="57296" b="44555"/>
          <a:stretch/>
        </p:blipFill>
        <p:spPr>
          <a:xfrm>
            <a:off x="10572751" y="0"/>
            <a:ext cx="1571625" cy="69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791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EB2D3C-560C-9E42-843B-DE13873304D1}"/>
              </a:ext>
            </a:extLst>
          </p:cNvPr>
          <p:cNvSpPr txBox="1"/>
          <p:nvPr/>
        </p:nvSpPr>
        <p:spPr>
          <a:xfrm>
            <a:off x="8836530" y="6411432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 </a:t>
            </a:r>
            <a:r>
              <a:rPr lang="en-AU" dirty="0"/>
              <a:t>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D33FD1-3AE9-01FF-BF77-B86B8AC21E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25" r="24613"/>
          <a:stretch/>
        </p:blipFill>
        <p:spPr>
          <a:xfrm>
            <a:off x="2452991" y="282102"/>
            <a:ext cx="7286018" cy="1166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79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EB2D3C-560C-9E42-843B-DE13873304D1}"/>
              </a:ext>
            </a:extLst>
          </p:cNvPr>
          <p:cNvSpPr txBox="1"/>
          <p:nvPr/>
        </p:nvSpPr>
        <p:spPr>
          <a:xfrm>
            <a:off x="8836530" y="6411432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 </a:t>
            </a:r>
            <a:r>
              <a:rPr lang="en-AU" dirty="0"/>
              <a:t>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DDDFFC-0996-0FD5-3013-DCE24883DA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20" r="34510"/>
          <a:stretch/>
        </p:blipFill>
        <p:spPr>
          <a:xfrm>
            <a:off x="2711793" y="116732"/>
            <a:ext cx="4963330" cy="2161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081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EB2D3C-560C-9E42-843B-DE13873304D1}"/>
              </a:ext>
            </a:extLst>
          </p:cNvPr>
          <p:cNvSpPr txBox="1"/>
          <p:nvPr/>
        </p:nvSpPr>
        <p:spPr>
          <a:xfrm>
            <a:off x="8836530" y="6411432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 </a:t>
            </a:r>
            <a:r>
              <a:rPr lang="en-AU" dirty="0"/>
              <a:t>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5A3BDE-654E-277E-C542-FC097564E4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272"/>
          <a:stretch/>
        </p:blipFill>
        <p:spPr>
          <a:xfrm>
            <a:off x="622215" y="544750"/>
            <a:ext cx="10340858" cy="147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64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EB2D3C-560C-9E42-843B-DE13873304D1}"/>
              </a:ext>
            </a:extLst>
          </p:cNvPr>
          <p:cNvSpPr txBox="1"/>
          <p:nvPr/>
        </p:nvSpPr>
        <p:spPr>
          <a:xfrm>
            <a:off x="8836530" y="6411432"/>
            <a:ext cx="306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Thompson </a:t>
            </a:r>
            <a:r>
              <a:rPr lang="en-AU" i="1" dirty="0"/>
              <a:t>et al. </a:t>
            </a:r>
            <a:r>
              <a:rPr lang="en-AU" dirty="0"/>
              <a:t>2020 </a:t>
            </a:r>
            <a:r>
              <a:rPr lang="en-AU" i="1" dirty="0" err="1"/>
              <a:t>Ecol</a:t>
            </a:r>
            <a:r>
              <a:rPr lang="en-AU" i="1" dirty="0"/>
              <a:t> Lett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0833F9-118E-9350-EB16-91612C1262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90" r="34934"/>
          <a:stretch/>
        </p:blipFill>
        <p:spPr>
          <a:xfrm>
            <a:off x="2743199" y="502326"/>
            <a:ext cx="5963056" cy="187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767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119</Words>
  <Application>Microsoft Macintosh PowerPoint</Application>
  <PresentationFormat>Widescreen</PresentationFormat>
  <Paragraphs>30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 2013 - 2022</vt:lpstr>
      <vt:lpstr>Process-based models II</vt:lpstr>
      <vt:lpstr>PowerPoint Presentation</vt:lpstr>
      <vt:lpstr>PowerPoint Presentation</vt:lpstr>
      <vt:lpstr>Biotic interactions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Computer exercises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Process-based models II</dc:title>
  <dc:creator>Shane Blowes</dc:creator>
  <cp:lastModifiedBy>Shane Blowes</cp:lastModifiedBy>
  <cp:revision>3</cp:revision>
  <dcterms:created xsi:type="dcterms:W3CDTF">2023-01-09T10:25:06Z</dcterms:created>
  <dcterms:modified xsi:type="dcterms:W3CDTF">2023-01-09T18:49:27Z</dcterms:modified>
</cp:coreProperties>
</file>

<file path=docProps/thumbnail.jpeg>
</file>